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62" r:id="rId2"/>
    <p:sldId id="282" r:id="rId3"/>
    <p:sldId id="260" r:id="rId4"/>
    <p:sldId id="266" r:id="rId5"/>
    <p:sldId id="265" r:id="rId6"/>
    <p:sldId id="264" r:id="rId7"/>
    <p:sldId id="258" r:id="rId8"/>
    <p:sldId id="259" r:id="rId9"/>
    <p:sldId id="257" r:id="rId10"/>
    <p:sldId id="261" r:id="rId11"/>
    <p:sldId id="263" r:id="rId12"/>
    <p:sldId id="269" r:id="rId13"/>
    <p:sldId id="268" r:id="rId14"/>
    <p:sldId id="267" r:id="rId15"/>
    <p:sldId id="271" r:id="rId16"/>
    <p:sldId id="270" r:id="rId17"/>
    <p:sldId id="274" r:id="rId18"/>
    <p:sldId id="275" r:id="rId19"/>
    <p:sldId id="273" r:id="rId20"/>
    <p:sldId id="272" r:id="rId21"/>
    <p:sldId id="277" r:id="rId22"/>
    <p:sldId id="278" r:id="rId23"/>
    <p:sldId id="276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89415-7AD9-4463-8592-27A7004D1B80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45E2-A142-491E-BF1C-31EE13D61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93%D0%BE%D1%80%D0%BE%D0%B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etopisi.ru/index.php/%D0%AF%D1%80%D0%BE%D1%81%D0%BB%D0%B0%D0%B2%D0%BB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Verdana"/>
              </a:rPr>
              <a:t>Серафимовское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Verdana"/>
              </a:rPr>
              <a:t> кладбище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также было местом массового захоронения ленинградцев, погибших и умерших во время блокады Ленинграда. В 1941—1944 годы здесь было похоронено более 100 тысяч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45E2-A142-491E-BF1C-31EE13D617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О захоронении этих детей не найдено никаких документов. О них рассказали бывшие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тверицкие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ребята. Они видели и запомнили, что от железнодорожных станций и от волжского причала в телеге с наращенными бортами, прикрытой брезентом, возчик на лошади привозил ночами детские тела. Без гробов и «церемоний», а часто и без одежды, тела сбрасывались в большие общие могилы. По приблизительным подсчетам, здесь похоронено около тысячи детей.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течение пяти лет краеведы 46-ой школы вели поисковую работу и решили на этом месте поставить памятник детям блокадного </a:t>
            </a:r>
            <a:r>
              <a:rPr lang="ru-RU" b="0" i="0" u="none" strike="noStrike" dirty="0" smtClean="0">
                <a:solidFill>
                  <a:srgbClr val="5A3696"/>
                </a:solidFill>
                <a:effectLst/>
                <a:latin typeface="Arial"/>
                <a:hlinkClick r:id="rId3" tooltip="Город"/>
              </a:rPr>
              <a:t>города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Опрашивая очевидцев, они нашли места массового захоронения детей, умерших после эвакуации из Ленинграда. Средства на памятник собирали всем миром, в том числе среди школьников Заволжского района. Люди откликнулись: только школьники собрали почти четырнадцать тысяч рублей. Этот памятник стал, может быть, одним из самых значимых в </a:t>
            </a:r>
            <a:r>
              <a:rPr lang="ru-RU" b="0" i="0" u="none" strike="noStrike" dirty="0" smtClean="0">
                <a:solidFill>
                  <a:srgbClr val="5A3696"/>
                </a:solidFill>
                <a:effectLst/>
                <a:latin typeface="Arial"/>
                <a:hlinkClick r:id="rId4" tooltip="Ярославль"/>
              </a:rPr>
              <a:t>Ярославле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Возле него проходят мероприятия, связанные с памятными датами. Здесь встречаются бывшие блокадники, сюда приходят сегодняшние школьники. На могилах всегда лежат цветы, игрушки, конфеты, кусочки хлеба...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45E2-A142-491E-BF1C-31EE13D617C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65104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3600" b="1" spc="40" dirty="0" err="1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летию</a:t>
            </a:r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полного </a:t>
            </a:r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освобождения </a:t>
            </a:r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Ленинграда </a:t>
            </a:r>
            <a:endParaRPr lang="ru-RU" sz="3600" b="1" spc="40" dirty="0" smtClean="0">
              <a:ln w="13335" cmpd="sng">
                <a:solidFill>
                  <a:srgbClr val="93A299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блокады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90064" y="31005"/>
            <a:ext cx="4869025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ГБОУ СОШ №1 СПДС №9 « Гнездышко»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294511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</a:rPr>
              <a:t>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bullmastif.ru/img/or/5273583b3352121635fbf67bf1658fae8c2c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0821"/>
            <a:ext cx="4065815" cy="3618576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ahooeu.ru/uploads/posts/2011-05/1304877238_431453_bei_vraga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5" y="104747"/>
            <a:ext cx="2934340" cy="405559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3581" y="6119430"/>
            <a:ext cx="391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Выполнила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err="1" smtClean="0">
                <a:solidFill>
                  <a:srgbClr val="002060"/>
                </a:solidFill>
              </a:rPr>
              <a:t>Тюрева</a:t>
            </a:r>
            <a:r>
              <a:rPr lang="ru-RU" sz="2000" dirty="0" smtClean="0">
                <a:solidFill>
                  <a:srgbClr val="002060"/>
                </a:solidFill>
              </a:rPr>
              <a:t> Елена Петровна, воспитатель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568952" cy="1477328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Всего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согласно последним исследованиям, за первый, самый тяжёлый год блокады погибли приблизительно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780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000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ленинградцев.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За  все годы блокады погибло, по разным данным, от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600 тысяч до 1,5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миллиона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человек.</a:t>
            </a:r>
            <a:endParaRPr lang="ru-RU" dirty="0"/>
          </a:p>
        </p:txBody>
      </p:sp>
      <p:pic>
        <p:nvPicPr>
          <p:cNvPr id="9218" name="Picture 2" descr="3109898_poslednii_pyt (336x446, 10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2457"/>
            <a:ext cx="3506852" cy="465493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661248"/>
            <a:ext cx="346761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 последний путь.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copypast.ru/uploads/posts/thumbs/1296117113_800069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4" y="2276872"/>
            <a:ext cx="4909636" cy="324036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3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Большинство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умерших в блокаду жителей Ленинграда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похоронено на Пискарёвском кладбище (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640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000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человек, погибших от голода, и больше чем 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17 000 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людей, ставших жертвами бомбежек и  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обстрелов)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конце аллеи в скорбном молчании застыла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Родина-Мать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–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6-метровая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статуя на 6-метровом пьедестале.</a:t>
            </a:r>
            <a:endParaRPr lang="ru-RU" dirty="0"/>
          </a:p>
        </p:txBody>
      </p:sp>
      <p:pic>
        <p:nvPicPr>
          <p:cNvPr id="10242" name="Picture 2" descr="3109898_Rodina_Piskarevka1 (336x448, 3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9484"/>
            <a:ext cx="3344416" cy="4459221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Многих погибших ленинградцев  кремировали  в печах кирпичного завода, находившегося на территории нынешнего 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Московского парка Победы.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На территории парка построена часовня и установлен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памятник «Вагонетка»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— один из самых страшных памятников Петербурга. На таких вагонетках вывозили в близлежащие карьеры после сожжения в печах завода прах погибших.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3109898_12_vagonetka_prah (320x240, 21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552728" cy="403244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24936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Многих погибших ленинградцев  кремировали  в печах кирпичного завода, находившегося на территории нынешнего 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Московского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парка Победы.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 территории парка построена часовня и установлен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памятник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«Вагонетка»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один из самых страшных памятников Петербурга. На таких вагонетках вывозили в близлежащие карьеры после сожжения в печах завода прах погибших.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Единственным путём сообщения с Ленинградом осталось Ладожское озеро, но и оно находилось  под   обстрелом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«Дорога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жизни»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- стала единственным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средством сообщения Ленинграда с Большой землёй.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  <p:pic>
        <p:nvPicPr>
          <p:cNvPr id="12290" name="Picture 2" descr="3109898_12_lad_loshadi (548x365, 2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9984"/>
            <a:ext cx="7272808" cy="4844116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09898_doroga_jizni_stih (536x336, 3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522"/>
            <a:ext cx="8712968" cy="646983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3528392" cy="181588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Дорогой Жизни шёл к нам хлеб,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Дорогой дружбы многих к многим.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605004"/>
            <a:ext cx="3240360" cy="181588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Ещё не знают на земле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Страшней и радостней дороги.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84" y="332656"/>
            <a:ext cx="4572000" cy="2308324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Ю. Воронова: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«Чтоб снова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На земной планете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Не повторилось той зимы,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Нам нужно,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Чтобы наши дети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Об этом помнили,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Как мы».  </a:t>
            </a:r>
            <a:endParaRPr lang="ru-RU" dirty="0"/>
          </a:p>
        </p:txBody>
      </p:sp>
      <p:pic>
        <p:nvPicPr>
          <p:cNvPr id="14338" name="Picture 2" descr="3109898_13_Blokada_snyata1 (580x377, 4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22" y="2420888"/>
            <a:ext cx="6521534" cy="42389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Памятники обороны Ленинграда</a:t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«Зелёный пояс Славы»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комплекс мемориальных сооружений на рубежах битвы за Ленинград в 1941—1944 годах, созданный в 1965—1968 гг.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основу планировки «Зелёного пояса Славы» положен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рубеж обороны, на котором в сентябре 1941 года были остановлены войска противника.</a:t>
            </a:r>
            <a:endParaRPr lang="ru-RU" dirty="0"/>
          </a:p>
        </p:txBody>
      </p:sp>
      <p:pic>
        <p:nvPicPr>
          <p:cNvPr id="15362" name="Picture 2" descr="3109898_12_myzei (470x353, 1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78" y="2492896"/>
            <a:ext cx="41879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278" y="4725144"/>
            <a:ext cx="4129608" cy="1754326"/>
          </a:xfrm>
          <a:prstGeom prst="rect">
            <a:avLst/>
          </a:prstGeom>
          <a:solidFill>
            <a:schemeClr val="tx1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Символическим центром «Зелёного пояса Славы» является</a:t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Монумент «Героическим защитникам Ленинграда» на площади Победы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15364" name="Picture 4" descr="3109898_13_Pobedi_pl_2 (424x415, 7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3" y="2636912"/>
            <a:ext cx="4243235" cy="3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15" y="332656"/>
            <a:ext cx="8496944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Музей-диорама  «Прорыв блокады Ленинграда»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Расположен в пандусе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Новоладожского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 моста через Неву,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Мурманском шоссе, вблизи деревни Марьино.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Музей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был открыт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7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мая 1985 года.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6386" name="Picture 2" descr="3109898_diorama1 (590x277, 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5" y="1628800"/>
            <a:ext cx="8496944" cy="496855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519" y="188640"/>
            <a:ext cx="8520810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«Невский пятачок».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Под этим названием вошел в историю небольшой участок обороны на левом берегу Невы напротив поселка Невская Дубровка. Это узкая полоска земли на занятом фашистами берегу, ее размеры менялись от 4 до 1 км в длину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17410" name="Picture 2" descr="3109898_Nev_pyatachok1 (580x449, 4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40" y="1441884"/>
            <a:ext cx="5848556" cy="452759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519" y="5969474"/>
            <a:ext cx="8520810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Verdana"/>
              </a:rPr>
              <a:t>«Вы, живые, знайте, что с этой земли мы уйти не хотели и не ушли. Мы стояли насмерть у темной Невы, мы погибли, чтоб жили вы</a:t>
            </a:r>
            <a:r>
              <a:rPr lang="ru-RU" sz="1600" b="1" i="1" dirty="0" smtClean="0">
                <a:solidFill>
                  <a:srgbClr val="000000"/>
                </a:solidFill>
                <a:latin typeface="Verdana"/>
              </a:rPr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86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 в </a:t>
            </a:r>
            <a:r>
              <a:rPr lang="ru-RU" b="1" dirty="0" err="1">
                <a:solidFill>
                  <a:srgbClr val="000000"/>
                </a:solidFill>
                <a:latin typeface="Verdana"/>
              </a:rPr>
              <a:t>Синявино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где шли кровопролитные бои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Verdana"/>
              </a:rPr>
              <a:t>«Звёзды-журавли».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dirty="0"/>
          </a:p>
        </p:txBody>
      </p:sp>
      <p:pic>
        <p:nvPicPr>
          <p:cNvPr id="18434" name="Picture 2" descr="3109898_Sinyavino1 (414x415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4809"/>
            <a:ext cx="4428492" cy="443919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3109898_Slom_kolco1 (580x431, 32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09" y="1988840"/>
            <a:ext cx="4415630" cy="328127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843" y="5690865"/>
            <a:ext cx="8586321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«Разорванное кольцо»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мемориал, входящий в Зелёный пояс Славы, расположен на западном берегу Ладожского озера, у начала Дороги Жизни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109898_blokadastihi (600x386, 6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842431" cy="6264696"/>
          </a:xfrm>
          <a:prstGeom prst="rect">
            <a:avLst/>
          </a:prstGeom>
          <a:noFill/>
          <a:ln w="28575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040560" cy="2031325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У подножия кольца выбиты строки:</a:t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r>
              <a:rPr lang="ru-RU" dirty="0" smtClean="0">
                <a:solidFill>
                  <a:srgbClr val="000000"/>
                </a:solidFill>
                <a:latin typeface="Verdana"/>
              </a:rPr>
              <a:t>«</a:t>
            </a: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Потомок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, знай: в суровые года,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Верны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народу, долгу и Отчизне,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Через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торосы ладожского льда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Отсюда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мы вели дорогу Жизни,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Чтоб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жизнь не умирала </a:t>
            </a: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никогда».</a:t>
            </a:r>
            <a:r>
              <a:rPr lang="ru-RU" i="1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Бронислав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Кежун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9458" name="Picture 2" descr="http://www.kolpino.ru/upload/iblock/256/4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6667500" cy="427859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85185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Цветок жизни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Мемориал создан в память 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погибших детях блокадного города.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20482" name="Picture 2" descr="3109898_cvet_jizni (525x394, 2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20530" cy="496855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8 сентября 2010 года, в День памяти жертв блокады,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Васильевском острове открылся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 детям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блокадного Ленинграда.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Памятник установлен в Яблоневом саду, который в 1953 году посадили ученики одной из городских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школ.</a:t>
            </a:r>
            <a:endParaRPr lang="ru-RU" dirty="0"/>
          </a:p>
        </p:txBody>
      </p:sp>
      <p:pic>
        <p:nvPicPr>
          <p:cNvPr id="21506" name="Picture 2" descr="3109898_Detyam_blokadi1 (343x420, 1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11" y="1628800"/>
            <a:ext cx="4117813" cy="504222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92" y="260648"/>
            <a:ext cx="8640960" cy="1754326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Красноярске</a:t>
            </a:r>
            <a:r>
              <a:rPr lang="ru-RU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ru-RU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мая 2005 </a:t>
            </a:r>
            <a:r>
              <a:rPr lang="ru-RU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 был открыт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первый в России 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детям 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блокадникам.</a:t>
            </a:r>
            <a:endParaRPr lang="ru-RU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Девочка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держащая в руках кусочек хлеба, суточный паек блокадников, рядом ее младший брат с бидоном,  c которым ходили на Неву за водой, и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саночками. Они 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стоят на фоне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«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решетки Летнего сада».</a:t>
            </a:r>
            <a:endParaRPr lang="ru-RU" dirty="0"/>
          </a:p>
        </p:txBody>
      </p:sp>
      <p:pic>
        <p:nvPicPr>
          <p:cNvPr id="22532" name="Picture 4" descr="victory_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56410"/>
            <a:ext cx="3305432" cy="425097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Памятник детям войны в Краснояр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3" y="2348178"/>
            <a:ext cx="5057003" cy="425097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109898_13_detyam_Yaroslavl2 (300x400, 85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735"/>
            <a:ext cx="4464496" cy="6114256"/>
          </a:xfrm>
          <a:prstGeom prst="rect">
            <a:avLst/>
          </a:prstGeom>
          <a:noFill/>
          <a:ln w="5715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174275"/>
            <a:ext cx="4176464" cy="4524315"/>
          </a:xfrm>
          <a:prstGeom prst="rect">
            <a:avLst/>
          </a:prstGeom>
          <a:solidFill>
            <a:schemeClr val="tx1"/>
          </a:solidFill>
          <a:ln w="38100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В Ярославле возведён Мемориал 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пожертвования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ярославцев в июне 1998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..</a:t>
            </a:r>
            <a:endParaRPr lang="ru-RU" dirty="0">
              <a:solidFill>
                <a:srgbClr val="FFFFFF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Светлая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стела с барельефом: нежный улетающий в небо ангел печально опускает на землю гирлянду роз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табличка со словами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000000"/>
                </a:solidFill>
                <a:latin typeface="Verdana"/>
              </a:rPr>
              <a:t>«Здесь покоятся дети блокадного Ленинграда, похороненные в декабре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1942 </a:t>
            </a: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Имена неизвестны,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люди помнят о них, безвинных жертвах </a:t>
            </a: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войны».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408" y="45501"/>
            <a:ext cx="7056784" cy="3877985"/>
          </a:xfrm>
          <a:prstGeom prst="rect">
            <a:avLst/>
          </a:prstGeom>
          <a:solidFill>
            <a:schemeClr val="tx1"/>
          </a:solidFill>
          <a:ln w="38100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  Стихи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 написала тогда школьница Марина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Афанасьева: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 «Давно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мы помним дни блокады -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Обстрел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, бомбежки, голод, мор,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Домов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холодные громады,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 В глазах тревога и укор.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Там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черные кружили птицы,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Не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перечесть ребячьих тел...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А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где же мера, где граница,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Где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всем несчастиям предел?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Часть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ленинградцев к нам однажды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Еще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живыми привезли,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Но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люди те, почти что каждый,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Прожить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подолгу не смогли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…»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Verdana"/>
              </a:rPr>
              <a:t>Мы стояли насмерть у темной Невы, мы погибли, </a:t>
            </a:r>
            <a:r>
              <a:rPr lang="ru-RU" b="1" i="1" dirty="0" smtClean="0">
                <a:solidFill>
                  <a:srgbClr val="C00000"/>
                </a:solidFill>
                <a:latin typeface="Verdana"/>
              </a:rPr>
              <a:t>чтоб </a:t>
            </a:r>
            <a:r>
              <a:rPr lang="ru-RU" b="1" i="1" dirty="0">
                <a:solidFill>
                  <a:srgbClr val="C00000"/>
                </a:solidFill>
                <a:latin typeface="Verdana"/>
              </a:rPr>
              <a:t>жили вы</a:t>
            </a:r>
            <a:r>
              <a:rPr lang="ru-RU" b="1" i="1" dirty="0" smtClean="0">
                <a:solidFill>
                  <a:srgbClr val="C00000"/>
                </a:solidFill>
                <a:latin typeface="Verdana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Verdana"/>
              </a:rPr>
              <a:t>                                                   </a:t>
            </a:r>
            <a:endParaRPr lang="ru-RU" sz="3600" b="1" i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9720"/>
            <a:ext cx="3960440" cy="29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466" y="446521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Мы помним!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Блокада     длилась   с  8 сентября 1941 года по 27 января 1944 года (блокадное кольцо было прорвано  18 января 1943 года) — 872 дня.</a:t>
            </a:r>
            <a:endParaRPr lang="ru-RU" dirty="0"/>
          </a:p>
        </p:txBody>
      </p:sp>
      <p:pic>
        <p:nvPicPr>
          <p:cNvPr id="2050" name="Picture 2" descr="http://www.design-warez.ru/uploads/posts/2011-05/1304501944_1210316139_194211_v-blokadnom-lenin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2" y="1052736"/>
            <a:ext cx="7296811" cy="547260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1835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93" y="260648"/>
            <a:ext cx="8424936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Снижение норм выдачи продуктов впервые произошло 15 сентября.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А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20 ноября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в пятый раз населению и в третий раз войскам — пришлось сократить нормы выдачи хлеба. Воины  стали получать 500 граммов в сутки; рабочие — 250 граммов; служащие, иждивенцы и воины, не  на передовой, — 125 граммов. И кроме хлеба, почти ничего…</a:t>
            </a:r>
            <a:endParaRPr lang="ru-RU" dirty="0"/>
          </a:p>
        </p:txBody>
      </p:sp>
      <p:pic>
        <p:nvPicPr>
          <p:cNvPr id="3074" name="Picture 2" descr="3109898_hleb_blokadi (370x278, 1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7645"/>
            <a:ext cx="5544616" cy="446189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927" y="260648"/>
            <a:ext cx="784887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А какой был хлеб…  На 24 сентября хлеб на 40 % состоял из солода, овса и шелухи, а позже целлюлозы.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Начался  массовый голод, усугублённый суровой  зимой, проблемами с отоплением, он  привёл к сотням тысяч смертей.  От  голода у жителей развивалась дистрофия.</a:t>
            </a:r>
            <a:endParaRPr lang="ru-RU" dirty="0"/>
          </a:p>
        </p:txBody>
      </p:sp>
      <p:pic>
        <p:nvPicPr>
          <p:cNvPr id="4098" name="Picture 2" descr="http://education.simcat.ru/school74/img/1359477108_samim_tyajelim_vo_vremya_blokadi_bil_golod,_vsledstvie_chego_u_jiteley_razvivalas_distrofiya.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96000" cy="457200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44" y="5084347"/>
            <a:ext cx="856895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Дневник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Тани Савичевой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выставлен в музее истории Ленинграда, а его копия — в витрине одного из павильонов Пискарёвского мемориального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кладбища.</a:t>
            </a:r>
            <a:r>
              <a:rPr lang="ru-RU" dirty="0" smtClean="0"/>
              <a:t> Д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Девочку эвакуировали</a:t>
            </a:r>
            <a:r>
              <a:rPr lang="ru-RU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 «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Дороге Жизни» на «Большую землю». Врачи боролись за её жизнь,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Таня умерла от истощения.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744" y="259500"/>
            <a:ext cx="8568952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На глазах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Тани Савичевой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девочки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из осажденного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Ленинграда погибли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её бабушка, двое дядей, мама, брат и сестра. Таня записала об этом  на страницах своего дневника.</a:t>
            </a:r>
            <a:endParaRPr lang="ru-RU" dirty="0"/>
          </a:p>
        </p:txBody>
      </p:sp>
      <p:pic>
        <p:nvPicPr>
          <p:cNvPr id="5122" name="Picture 2" descr="3109898_Tanya_S_ (576x402, 4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4" y="1255296"/>
            <a:ext cx="5486400" cy="382905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959" y="332656"/>
            <a:ext cx="8352928" cy="1754326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Водопровод не работал, жителям приходилось  брать воду из повреждённых труб и прорубей на Неве,  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Невке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 Отопительным средством для многих  стали мини-печки, буржуйки. В них жгли  и  мебель и книги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Жители блокадного Ленинграда набирают воду, появившуюся после артобстрела в пробоинах в асфальте на Невском проспекте.</a:t>
            </a:r>
            <a:endParaRPr lang="ru-RU" dirty="0"/>
          </a:p>
        </p:txBody>
      </p:sp>
      <p:pic>
        <p:nvPicPr>
          <p:cNvPr id="6146" name="Picture 2" descr="3109898_12_voda_nev (351x492, 3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6050"/>
            <a:ext cx="3343275" cy="439826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109898_blokada_za_vodoi (600x399, 5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5" y="764704"/>
            <a:ext cx="8554332" cy="568863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900" y="980728"/>
            <a:ext cx="1880643" cy="646331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 Неве.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9" y="188640"/>
            <a:ext cx="7948010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Этот  памятник маленькой рыбке колюшке, что "людям выжить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помогла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", поставили в Кронштадте.</a:t>
            </a:r>
            <a:endParaRPr lang="ru-RU" dirty="0"/>
          </a:p>
        </p:txBody>
      </p:sp>
      <p:pic>
        <p:nvPicPr>
          <p:cNvPr id="8194" name="Picture 2" descr="3109898_Kolushka (549x412, 4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1" y="980728"/>
            <a:ext cx="7329024" cy="550010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">
      <a:dk1>
        <a:srgbClr val="FFFFFF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417</Words>
  <Application>Microsoft Office PowerPoint</Application>
  <PresentationFormat>Экран (4:3)</PresentationFormat>
  <Paragraphs>77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Tw Cen MT</vt:lpstr>
      <vt:lpstr>Verdana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Ольга;Баранцева Ольга Игоревна</dc:creator>
  <cp:lastModifiedBy>admin</cp:lastModifiedBy>
  <cp:revision>18</cp:revision>
  <dcterms:created xsi:type="dcterms:W3CDTF">2014-01-26T16:58:44Z</dcterms:created>
  <dcterms:modified xsi:type="dcterms:W3CDTF">2023-01-18T07:00:11Z</dcterms:modified>
</cp:coreProperties>
</file>